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F0502020204030204" pitchFamily="2" charset="0"/>
      <p:regular r:id="rId14"/>
      <p:bold r:id="rId15"/>
      <p:italic r:id="rId16"/>
      <p:boldItalic r:id="rId17"/>
    </p:embeddedFont>
    <p:embeddedFont>
      <p:font typeface="EB Garamond ExtraBold" panose="020F0502020204030204" pitchFamily="2" charset="0"/>
      <p:bold r:id="rId18"/>
      <p:boldItalic r:id="rId19"/>
    </p:embeddedFont>
    <p:embeddedFont>
      <p:font typeface="EB Garamond Medium" panose="020F0502020204030204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20F0502020204030204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66" y="6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/>
              <a:t>“BLOG WEBSITE”</a:t>
            </a:r>
            <a:endParaRPr b="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An blogging website is basically a informative website it holds many important and informative contents. And the user can easily handle the website they can post , comment, read and like the content they like.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6659" y="-359244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321798831"/>
              </p:ext>
            </p:extLst>
          </p:nvPr>
        </p:nvGraphicFramePr>
        <p:xfrm>
          <a:off x="144700" y="2298460"/>
          <a:ext cx="4237830" cy="79242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914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0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@hariharan01102002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HARIHARAN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     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the layout of the homepage, including the header, navigation menu, featured blog posts, and footer.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 a page that lists multiple blog posts, including their titles, excerpts, and publication dates.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Implement pagination to allow users to navigate through multiple pages of blog posts.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US"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US"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21366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 dirty="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545109" y="2684484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 dirty="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8" y="237120"/>
            <a:ext cx="5820909" cy="82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 1: Homepage Layout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 2: Blog Post Listing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 3: Individual Blog Post Page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</a:t>
            </a:r>
            <a:r>
              <a:rPr lang="en-US" sz="1800" b="1" dirty="0"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: Category and Tag Pages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5: User Registration and Login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6: Featured Content Sliders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7: Animations and User Interaction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8: Testing and Debugging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9: Browser Compatibility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Step 20: Integration with Backend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605391"/>
            <a:ext cx="8438700" cy="2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task involves creating a front-end for a blog website, including designing the layout, implementing features like search and comments, optimizing performance, and ensuring responsiveness and accessibility. The step-by-step process covers all aspects of user interface development for a functional and visually appealing blog site.</a:t>
            </a:r>
            <a:endParaRPr sz="11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https://github.com/hariharan01102002/NM-BlogWebsite.git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319</Words>
  <Application>Microsoft Office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EB Garamond Medium</vt:lpstr>
      <vt:lpstr>Public Sans</vt:lpstr>
      <vt:lpstr>Montserrat ExtraBold</vt:lpstr>
      <vt:lpstr>EB Garamond SemiBold</vt:lpstr>
      <vt:lpstr>Söhne</vt:lpstr>
      <vt:lpstr>Noto Sans Symbols</vt:lpstr>
      <vt:lpstr>Arial</vt:lpstr>
      <vt:lpstr>Calibri</vt:lpstr>
      <vt:lpstr>EB Garamond ExtraBold</vt:lpstr>
      <vt:lpstr>EB Garamond</vt:lpstr>
      <vt:lpstr>Arial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Vijayalakshmi T</cp:lastModifiedBy>
  <cp:revision>2</cp:revision>
  <dcterms:created xsi:type="dcterms:W3CDTF">2020-08-13T11:21:46Z</dcterms:created>
  <dcterms:modified xsi:type="dcterms:W3CDTF">2023-10-31T13:24:05Z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